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Gelasio" pitchFamily="2" charset="0"/>
      <p:regular r:id="rId13"/>
    </p:embeddedFont>
    <p:embeddedFont>
      <p:font typeface="Lato" panose="020000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1.fntdata" /><Relationship Id="rId1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notesMaster" Target="notesMasters/notesMaster1.xml" /><Relationship Id="rId17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presProps" Target="pres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2.fntdata" 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B1CB0E-B53B-4B40-BC36-25F4D202D74E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87F0BE-A257-3249-A4DC-C0BA5F034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954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11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5.xml" /><Relationship Id="rId5" Type="http://schemas.openxmlformats.org/officeDocument/2006/relationships/image" Target="../media/image8.png" /><Relationship Id="rId4" Type="http://schemas.openxmlformats.org/officeDocument/2006/relationships/image" Target="../media/image7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8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9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0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71171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Smart Public Complaint Box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Transforming how communities report and resolve local issues through intelligent technology</a:t>
            </a:r>
            <a:endParaRPr lang="en-US" sz="17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CDD2C2-112F-4201-4626-1DBDAAB1550C}"/>
              </a:ext>
            </a:extLst>
          </p:cNvPr>
          <p:cNvSpPr txBox="1"/>
          <p:nvPr/>
        </p:nvSpPr>
        <p:spPr>
          <a:xfrm>
            <a:off x="6280190" y="5808996"/>
            <a:ext cx="537989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2400" b="1" dirty="0"/>
              <a:t>NAME – </a:t>
            </a:r>
            <a:r>
              <a:rPr lang="en-US" sz="2400" dirty="0"/>
              <a:t>KOLLI VENKATA PRASAD</a:t>
            </a:r>
            <a:endParaRPr lang="en-US" sz="2400" b="1" dirty="0"/>
          </a:p>
          <a:p>
            <a:pPr algn="l"/>
            <a:r>
              <a:rPr lang="en-IN" sz="2400" b="1" dirty="0"/>
              <a:t>ROLL NUMBER</a:t>
            </a:r>
            <a:r>
              <a:rPr lang="en-IN" sz="2400" dirty="0"/>
              <a:t> - 3231295120</a:t>
            </a:r>
            <a:r>
              <a:rPr lang="en-US" sz="2400"/>
              <a:t>25</a:t>
            </a:r>
            <a:endParaRPr lang="en-IN" sz="2400" dirty="0"/>
          </a:p>
          <a:p>
            <a:pPr algn="l"/>
            <a:endParaRPr lang="en-US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84948"/>
            <a:ext cx="97358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Ready to Transform Your Community?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4735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Smart Public Complaint Box makes government more accessible, responsive, and accountable. Together, we can build stronger connections between citizens and the officials who serve them.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628311"/>
            <a:ext cx="4196358" cy="2093714"/>
          </a:xfrm>
          <a:prstGeom prst="roundRect">
            <a:avLst>
              <a:gd name="adj" fmla="val 455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51084" y="38856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 Citizens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51084" y="4376023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Your voice matters. Report issues easily and watch them get resolved with full transparency.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628311"/>
            <a:ext cx="4196358" cy="2093714"/>
          </a:xfrm>
          <a:prstGeom prst="roundRect">
            <a:avLst>
              <a:gd name="adj" fmla="val 455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74256" y="38856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 Officials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74256" y="4376023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Work smarter with AI-powered prioritization and automated workflows that help you serve better.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3628311"/>
            <a:ext cx="4196358" cy="2093714"/>
          </a:xfrm>
          <a:prstGeom prst="roundRect">
            <a:avLst>
              <a:gd name="adj" fmla="val 455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97427" y="38856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 Communities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97427" y="4376023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Build trust through action. Create a responsive system that addresses problems efficiently.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6090556"/>
            <a:ext cx="13042821" cy="35957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793790" y="63816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Let's create a more connected, responsive community—starting today.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6864" y="492443"/>
            <a:ext cx="2238851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Challenge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626864" y="951309"/>
            <a:ext cx="4595098" cy="559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Citizens Deserve Better</a:t>
            </a:r>
            <a:endParaRPr lang="en-US" sz="3500" dirty="0"/>
          </a:p>
        </p:txBody>
      </p:sp>
      <p:sp>
        <p:nvSpPr>
          <p:cNvPr id="4" name="Text 2"/>
          <p:cNvSpPr/>
          <p:nvPr/>
        </p:nvSpPr>
        <p:spPr>
          <a:xfrm>
            <a:off x="626864" y="1940719"/>
            <a:ext cx="6469856" cy="859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Every day, people across our communities face real problems: damaged roads creating safety hazards, irregular water supply disrupting daily life, unexpected power cuts affecting businesses, and poor sanitation threatening public health.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626864" y="2961203"/>
            <a:ext cx="6469856" cy="572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Yet when citizens try to report these issues, they encounter a broken system that makes solving problems harder than it should be.</a:t>
            </a:r>
            <a:endParaRPr lang="en-US" sz="14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1300" y="1981081"/>
            <a:ext cx="6469856" cy="646985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51704"/>
            <a:ext cx="74548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Complaint Process Today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300645"/>
            <a:ext cx="3664744" cy="2765227"/>
          </a:xfrm>
          <a:prstGeom prst="roundRect">
            <a:avLst>
              <a:gd name="adj" fmla="val 344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535079"/>
            <a:ext cx="319587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Time-Consuming Methods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379827"/>
            <a:ext cx="319587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Citizens must visit offices in person, make countless phone calls, or fill out paper registers during limited business hours.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300645"/>
            <a:ext cx="3664863" cy="2765227"/>
          </a:xfrm>
          <a:prstGeom prst="roundRect">
            <a:avLst>
              <a:gd name="adj" fmla="val 344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182" y="25350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Zero Transparency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182" y="3025497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Once submitted, complaints disappear into a black hole with no way to track progress or accountability.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92685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5271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Delayed Action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017538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Critical issues sit unresolved for weeks or months, eroding public trust and allowing problems to worsen.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241" y="615791"/>
            <a:ext cx="6222325" cy="698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Authority Bottleneck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82241" y="1761173"/>
            <a:ext cx="13065919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Local officials face an overwhelming challenge managing hundreds of complaints across multiple channels, making it nearly impossible to identify urgent priorities.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492091" y="4180284"/>
            <a:ext cx="2749153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4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60%</a:t>
            </a:r>
            <a:endParaRPr lang="en-US" sz="43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387" y="2783443"/>
            <a:ext cx="3352681" cy="335268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469827" y="6415445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Wasted Resources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82241" y="6898719"/>
            <a:ext cx="4169093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Time spent on manual sorting and routing instead of solving problems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940504" y="4180284"/>
            <a:ext cx="2749153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4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45%</a:t>
            </a:r>
            <a:endParaRPr lang="en-US" sz="43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800" y="2783443"/>
            <a:ext cx="3352681" cy="335268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918240" y="6415445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Missed Priorities</a:t>
            </a:r>
            <a:endParaRPr lang="en-US" sz="2150" dirty="0"/>
          </a:p>
        </p:txBody>
      </p:sp>
      <p:sp>
        <p:nvSpPr>
          <p:cNvPr id="11" name="Text 7"/>
          <p:cNvSpPr/>
          <p:nvPr/>
        </p:nvSpPr>
        <p:spPr>
          <a:xfrm>
            <a:off x="5230654" y="6898719"/>
            <a:ext cx="4169093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Critical safety issues buried among routine requests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10388918" y="4180284"/>
            <a:ext cx="2749153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4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70%</a:t>
            </a:r>
            <a:endParaRPr lang="en-US" sz="43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87213" y="2783443"/>
            <a:ext cx="3352681" cy="3352681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0366653" y="6415445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Duplicate Work</a:t>
            </a:r>
            <a:endParaRPr lang="en-US" sz="2150" dirty="0"/>
          </a:p>
        </p:txBody>
      </p:sp>
      <p:sp>
        <p:nvSpPr>
          <p:cNvPr id="15" name="Text 10"/>
          <p:cNvSpPr/>
          <p:nvPr/>
        </p:nvSpPr>
        <p:spPr>
          <a:xfrm>
            <a:off x="9679067" y="6898719"/>
            <a:ext cx="4169093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Same issues reported multiple times without coordination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64080"/>
            <a:ext cx="7556421" cy="2835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150"/>
              </a:lnSpc>
              <a:buNone/>
            </a:pPr>
            <a:r>
              <a:rPr lang="en-US" sz="89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Smarter Solution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6280190" y="533959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 intelligent digital platform that connects citizens directly with the departments that can help them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3142"/>
            <a:ext cx="85670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How It Works: Simple for Citizens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40593"/>
            <a:ext cx="6407944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Submit Instantly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505319"/>
            <a:ext cx="64079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Report issues through mobile app or website anytime, anywhere—no office visits required. Add photos, location, and description in under two minutes.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840593"/>
            <a:ext cx="6408063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Categorization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505319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system automatically identifies issue type (water, electricity, roads, sanitation) and urgency level using intelligent algorithms.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Smart Routing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Complaints are instantly forwarded to the correct department with all relevant details and priority flagging.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345906"/>
            <a:ext cx="6408063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Track Progress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6010632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Receive real-time updates as your complaint moves through review, assignment, and resolution stages.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62163"/>
            <a:ext cx="115335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Features That Transform Service Delivery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080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Real-Time Tracking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98476"/>
            <a:ext cx="304800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Citizens see exactly where their complaint stands, with status updates and estimated resolution times.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125278" y="3508058"/>
            <a:ext cx="30469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Intelligent Prioritization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125278" y="3998476"/>
            <a:ext cx="30481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AI identifies urgent safety issues requiring immediate attention, ensuring critical problems get rapid response.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56884" y="3508058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Automated Department Routing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456884" y="4352806"/>
            <a:ext cx="304811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Complaints reach the right team instantly, eliminating delays from manual forwarding and miscommunication.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788491" y="3508058"/>
            <a:ext cx="29848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Complete Transparency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0788491" y="3998476"/>
            <a:ext cx="30481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Both citizens and officials have full visibility into complaint history, resolution times, and performance metrics.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3184" y="640318"/>
            <a:ext cx="9283660" cy="636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Benefits: Building Stronger Communities</a:t>
            </a:r>
            <a:endParaRPr lang="en-US" sz="4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184" y="1811893"/>
            <a:ext cx="4983242" cy="4983242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6201251" y="1811893"/>
            <a:ext cx="458510" cy="458510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863477" y="1881902"/>
            <a:ext cx="3007876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Faster Problem Resolution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863477" y="2404110"/>
            <a:ext cx="7061240" cy="652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Issues move directly to the right department, cutting response time from weeks to days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01251" y="3463885"/>
            <a:ext cx="458510" cy="458510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863477" y="3533894"/>
            <a:ext cx="2792611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Increased Accountability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863477" y="4056102"/>
            <a:ext cx="7061240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Transparent tracking system ensures no complaint gets lost or ignored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01251" y="4789765"/>
            <a:ext cx="458510" cy="458510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863477" y="4859774"/>
            <a:ext cx="2547461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Restored Public Trust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863477" y="5381982"/>
            <a:ext cx="7061240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Citizens see their government responding efficiently to community needs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01251" y="6115645"/>
            <a:ext cx="458510" cy="458510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863477" y="6185654"/>
            <a:ext cx="3336488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Better Resource Management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863477" y="6707862"/>
            <a:ext cx="7061240" cy="652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Authorities identify patterns, prioritize effectively, and allocate resources where needed most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812" y="615077"/>
            <a:ext cx="9294019" cy="697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Impact We Can Achieve Together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80812" y="1758434"/>
            <a:ext cx="13068776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By implementing the Smart Public Complaint Box, we create a new standard for citizen-government interaction that benefits everyone in the community.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80812" y="5168860"/>
            <a:ext cx="13068776" cy="30480"/>
          </a:xfrm>
          <a:prstGeom prst="roundRect">
            <a:avLst>
              <a:gd name="adj" fmla="val 307434"/>
            </a:avLst>
          </a:prstGeom>
          <a:solidFill>
            <a:srgbClr val="CECEC9"/>
          </a:solidFill>
          <a:ln/>
        </p:spPr>
      </p:sp>
      <p:sp>
        <p:nvSpPr>
          <p:cNvPr id="5" name="Shape 3"/>
          <p:cNvSpPr/>
          <p:nvPr/>
        </p:nvSpPr>
        <p:spPr>
          <a:xfrm>
            <a:off x="3295650" y="4499610"/>
            <a:ext cx="30480" cy="669250"/>
          </a:xfrm>
          <a:prstGeom prst="roundRect">
            <a:avLst>
              <a:gd name="adj" fmla="val 307434"/>
            </a:avLst>
          </a:prstGeom>
          <a:solidFill>
            <a:srgbClr val="CECEC9"/>
          </a:solidFill>
          <a:ln/>
        </p:spPr>
      </p:sp>
      <p:sp>
        <p:nvSpPr>
          <p:cNvPr id="6" name="Shape 4"/>
          <p:cNvSpPr/>
          <p:nvPr/>
        </p:nvSpPr>
        <p:spPr>
          <a:xfrm>
            <a:off x="3059906" y="4917877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143607" y="4959727"/>
            <a:ext cx="334566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6"/>
          <p:cNvSpPr/>
          <p:nvPr/>
        </p:nvSpPr>
        <p:spPr>
          <a:xfrm>
            <a:off x="1916430" y="2723317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Immediate Impact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1003816" y="3205639"/>
            <a:ext cx="4614148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Citizens can submit complaints 24/7 from anywhere, eliminating barriers to reporting community issues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965150" y="5168860"/>
            <a:ext cx="30480" cy="669250"/>
          </a:xfrm>
          <a:prstGeom prst="roundRect">
            <a:avLst>
              <a:gd name="adj" fmla="val 307434"/>
            </a:avLst>
          </a:prstGeom>
          <a:solidFill>
            <a:srgbClr val="CECEC9"/>
          </a:solidFill>
          <a:ln/>
        </p:spPr>
      </p:sp>
      <p:sp>
        <p:nvSpPr>
          <p:cNvPr id="11" name="Shape 9"/>
          <p:cNvSpPr/>
          <p:nvPr/>
        </p:nvSpPr>
        <p:spPr>
          <a:xfrm>
            <a:off x="5729407" y="4917877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813107" y="4959727"/>
            <a:ext cx="334566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1"/>
          <p:cNvSpPr/>
          <p:nvPr/>
        </p:nvSpPr>
        <p:spPr>
          <a:xfrm>
            <a:off x="4585930" y="6061234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Within Weeks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3673316" y="6543556"/>
            <a:ext cx="4614148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Departments experience streamlined workflows with automatic sorting, reducing administrative burden by 60%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8634651" y="4499610"/>
            <a:ext cx="30480" cy="669250"/>
          </a:xfrm>
          <a:prstGeom prst="roundRect">
            <a:avLst>
              <a:gd name="adj" fmla="val 307434"/>
            </a:avLst>
          </a:prstGeom>
          <a:solidFill>
            <a:srgbClr val="CECEC9"/>
          </a:solidFill>
          <a:ln/>
        </p:spPr>
      </p:sp>
      <p:sp>
        <p:nvSpPr>
          <p:cNvPr id="16" name="Shape 14"/>
          <p:cNvSpPr/>
          <p:nvPr/>
        </p:nvSpPr>
        <p:spPr>
          <a:xfrm>
            <a:off x="8398907" y="4917877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8482608" y="4959727"/>
            <a:ext cx="334566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6"/>
          <p:cNvSpPr/>
          <p:nvPr/>
        </p:nvSpPr>
        <p:spPr>
          <a:xfrm>
            <a:off x="7255431" y="2723317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Long-Term Results</a:t>
            </a:r>
            <a:endParaRPr lang="en-US" sz="2150" dirty="0"/>
          </a:p>
        </p:txBody>
      </p:sp>
      <p:sp>
        <p:nvSpPr>
          <p:cNvPr id="19" name="Text 17"/>
          <p:cNvSpPr/>
          <p:nvPr/>
        </p:nvSpPr>
        <p:spPr>
          <a:xfrm>
            <a:off x="6342817" y="3205639"/>
            <a:ext cx="4614148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Data-driven insights reveal community patterns, enabling proactive problem-solving and prevention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11304151" y="5168860"/>
            <a:ext cx="30480" cy="669250"/>
          </a:xfrm>
          <a:prstGeom prst="roundRect">
            <a:avLst>
              <a:gd name="adj" fmla="val 307434"/>
            </a:avLst>
          </a:prstGeom>
          <a:solidFill>
            <a:srgbClr val="CECEC9"/>
          </a:solidFill>
          <a:ln/>
        </p:spPr>
      </p:sp>
      <p:sp>
        <p:nvSpPr>
          <p:cNvPr id="21" name="Shape 19"/>
          <p:cNvSpPr/>
          <p:nvPr/>
        </p:nvSpPr>
        <p:spPr>
          <a:xfrm>
            <a:off x="11068407" y="4917877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11152108" y="4959727"/>
            <a:ext cx="334566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600" dirty="0"/>
          </a:p>
        </p:txBody>
      </p:sp>
      <p:sp>
        <p:nvSpPr>
          <p:cNvPr id="23" name="Text 21"/>
          <p:cNvSpPr/>
          <p:nvPr/>
        </p:nvSpPr>
        <p:spPr>
          <a:xfrm>
            <a:off x="9924931" y="6061234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Community Trust</a:t>
            </a:r>
            <a:endParaRPr lang="en-US" sz="2150" dirty="0"/>
          </a:p>
        </p:txBody>
      </p:sp>
      <p:sp>
        <p:nvSpPr>
          <p:cNvPr id="24" name="Text 22"/>
          <p:cNvSpPr/>
          <p:nvPr/>
        </p:nvSpPr>
        <p:spPr>
          <a:xfrm>
            <a:off x="9012317" y="6543556"/>
            <a:ext cx="4614148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Transparent, responsive government builds lasting confidence and civic engagement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S Karthik</cp:lastModifiedBy>
  <cp:revision>5</cp:revision>
  <dcterms:created xsi:type="dcterms:W3CDTF">2025-10-07T06:23:33Z</dcterms:created>
  <dcterms:modified xsi:type="dcterms:W3CDTF">2025-10-07T10:11:52Z</dcterms:modified>
</cp:coreProperties>
</file>